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4a2a9087e4b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d0166aece4c65"/>
  </p:sldMasterIdLst>
  <p:sldIdLst>
    <p:sldId xmlns:r="http://schemas.openxmlformats.org/officeDocument/2006/relationships" id="256" r:id="Rca2753a3915b4eb1"/>
    <p:sldId xmlns:r="http://schemas.openxmlformats.org/officeDocument/2006/relationships" id="257" r:id="R7b57bda55db24fdd"/>
    <p:sldId xmlns:r="http://schemas.openxmlformats.org/officeDocument/2006/relationships" id="258" r:id="R57bc3b7067524d57"/>
    <p:sldId xmlns:r="http://schemas.openxmlformats.org/officeDocument/2006/relationships" id="259" r:id="Rf99513e1517d4859"/>
    <p:sldId xmlns:r="http://schemas.openxmlformats.org/officeDocument/2006/relationships" id="260" r:id="Rc8bb3d5038db403c"/>
    <p:sldId xmlns:r="http://schemas.openxmlformats.org/officeDocument/2006/relationships" id="261" r:id="R51718cd51c50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d0166aece4c65" /><Relationship Type="http://schemas.openxmlformats.org/officeDocument/2006/relationships/slide" Target="/ppt/slides/slide1.xml" Id="Rca2753a3915b4eb1" /><Relationship Type="http://schemas.openxmlformats.org/officeDocument/2006/relationships/slide" Target="/ppt/slides/slide2.xml" Id="R7b57bda55db24fdd" /><Relationship Type="http://schemas.openxmlformats.org/officeDocument/2006/relationships/slide" Target="/ppt/slides/slide3.xml" Id="R57bc3b7067524d57" /><Relationship Type="http://schemas.openxmlformats.org/officeDocument/2006/relationships/slide" Target="/ppt/slides/slide4.xml" Id="Rf99513e1517d4859" /><Relationship Type="http://schemas.openxmlformats.org/officeDocument/2006/relationships/slide" Target="/ppt/slides/slide5.xml" Id="Rc8bb3d5038db403c" /><Relationship Type="http://schemas.openxmlformats.org/officeDocument/2006/relationships/slide" Target="/ppt/slides/slide6.xml" Id="R51718cd51c50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2ab4feea1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3cf33cf7b45e2" /><Relationship Type="http://schemas.openxmlformats.org/officeDocument/2006/relationships/theme" Target="/ppt/slideMasters/theme/theme1.xml" Id="R24d24428ef1b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3cf33cf7b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c9c084a39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7203c62ba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d2f36dad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4785b0598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1ed7bd44b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734e189fe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