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bc2a5972fa4e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0cff80a71a4715"/>
  </p:sldMasterIdLst>
  <p:sldIdLst>
    <p:sldId xmlns:r="http://schemas.openxmlformats.org/officeDocument/2006/relationships" id="256" r:id="R913f7bc8ee734237"/>
    <p:sldId xmlns:r="http://schemas.openxmlformats.org/officeDocument/2006/relationships" id="257" r:id="R4fc14bbcc59541ad"/>
    <p:sldId xmlns:r="http://schemas.openxmlformats.org/officeDocument/2006/relationships" id="258" r:id="R8611566641264e7e"/>
    <p:sldId xmlns:r="http://schemas.openxmlformats.org/officeDocument/2006/relationships" id="259" r:id="Rf6126467a6fd4228"/>
    <p:sldId xmlns:r="http://schemas.openxmlformats.org/officeDocument/2006/relationships" id="260" r:id="R1cdf3888085d425d"/>
    <p:sldId xmlns:r="http://schemas.openxmlformats.org/officeDocument/2006/relationships" id="261" r:id="R4c94aa6bc66c42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0cff80a71a4715" /><Relationship Type="http://schemas.openxmlformats.org/officeDocument/2006/relationships/slide" Target="/ppt/slides/slide1.xml" Id="R913f7bc8ee734237" /><Relationship Type="http://schemas.openxmlformats.org/officeDocument/2006/relationships/slide" Target="/ppt/slides/slide2.xml" Id="R4fc14bbcc59541ad" /><Relationship Type="http://schemas.openxmlformats.org/officeDocument/2006/relationships/slide" Target="/ppt/slides/slide3.xml" Id="R8611566641264e7e" /><Relationship Type="http://schemas.openxmlformats.org/officeDocument/2006/relationships/slide" Target="/ppt/slides/slide4.xml" Id="Rf6126467a6fd4228" /><Relationship Type="http://schemas.openxmlformats.org/officeDocument/2006/relationships/slide" Target="/ppt/slides/slide5.xml" Id="R1cdf3888085d425d" /><Relationship Type="http://schemas.openxmlformats.org/officeDocument/2006/relationships/slide" Target="/ppt/slides/slide6.xml" Id="R4c94aa6bc66c42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3792e4632446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ca6b2670be42b7" /><Relationship Type="http://schemas.openxmlformats.org/officeDocument/2006/relationships/theme" Target="/ppt/slideMasters/theme/theme1.xml" Id="Rebca0e384f7f4a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ca6b2670be42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5237a9ff4541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7b497803af4b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ade8e76394c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95a40c36644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a4628824d744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948b3e6e144a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IPANEMA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IPANEMA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156 427 490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7 331 290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4 885 528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10 423 894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53 898 493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