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518c40e1c547b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4a07f701ba41e4"/>
  </p:sldMasterIdLst>
  <p:sldIdLst>
    <p:sldId xmlns:r="http://schemas.openxmlformats.org/officeDocument/2006/relationships" id="256" r:id="Rd8ea394485b54756"/>
    <p:sldId xmlns:r="http://schemas.openxmlformats.org/officeDocument/2006/relationships" id="257" r:id="R17b45084191244c1"/>
    <p:sldId xmlns:r="http://schemas.openxmlformats.org/officeDocument/2006/relationships" id="258" r:id="Rf17403d2cdf9402e"/>
    <p:sldId xmlns:r="http://schemas.openxmlformats.org/officeDocument/2006/relationships" id="259" r:id="R51aeebea637f4153"/>
    <p:sldId xmlns:r="http://schemas.openxmlformats.org/officeDocument/2006/relationships" id="260" r:id="R9c93a1fb01eb4362"/>
    <p:sldId xmlns:r="http://schemas.openxmlformats.org/officeDocument/2006/relationships" id="261" r:id="R199cebf4ed6e418c"/>
    <p:sldId xmlns:r="http://schemas.openxmlformats.org/officeDocument/2006/relationships" id="262" r:id="Re6ff524675e74c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4a07f701ba41e4" /><Relationship Type="http://schemas.openxmlformats.org/officeDocument/2006/relationships/slide" Target="/ppt/slides/slide1.xml" Id="Rd8ea394485b54756" /><Relationship Type="http://schemas.openxmlformats.org/officeDocument/2006/relationships/slide" Target="/ppt/slides/slide2.xml" Id="R17b45084191244c1" /><Relationship Type="http://schemas.openxmlformats.org/officeDocument/2006/relationships/slide" Target="/ppt/slides/slide3.xml" Id="Rf17403d2cdf9402e" /><Relationship Type="http://schemas.openxmlformats.org/officeDocument/2006/relationships/slide" Target="/ppt/slides/slide4.xml" Id="R51aeebea637f4153" /><Relationship Type="http://schemas.openxmlformats.org/officeDocument/2006/relationships/slide" Target="/ppt/slides/slide5.xml" Id="R9c93a1fb01eb4362" /><Relationship Type="http://schemas.openxmlformats.org/officeDocument/2006/relationships/slide" Target="/ppt/slides/slide6.xml" Id="R199cebf4ed6e418c" /><Relationship Type="http://schemas.openxmlformats.org/officeDocument/2006/relationships/slide" Target="/ppt/slides/slide7.xml" Id="Re6ff524675e74c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9257c039d645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9354ed40745bd" /><Relationship Type="http://schemas.openxmlformats.org/officeDocument/2006/relationships/theme" Target="/ppt/slideMasters/theme/theme1.xml" Id="Rcb89eeca9cdd4f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c9354ed40745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bf02d673e044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51c94dc6e141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78e6a040d42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3eea9e1b474a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42f1e3aa51470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210b93a54f439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0e748f346435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FJELLSETER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FJELLSETER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−82 233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37 988 481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25 106 271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29 466 477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 EINAR  –  31,6 %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SCHULTZ JON GOTFRED  –  22,0 %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FJELLSETER INVEST AS  –  14,2 %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3RD CREEK NORWAY VENTURES LLC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B. SCHULTZ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LAIKA INVEST AS  –  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Einar Schultz, Fjellveien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einar@hiu.no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998 616 255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FJELLSETER AS</a:t>
            </a:r>
          </a:p>
        </p:txBody>
      </p:sp>
    </p:spTree>
  </p:cSld>
  <p:clrMapOvr>
    <a:masterClrMapping xmlns:a="http://schemas.openxmlformats.org/drawingml/2006/main"/>
  </p:clrMapOvr>
</p:sld>
</file>