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716d2f3f844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d1965f90f840a4"/>
  </p:sldMasterIdLst>
  <p:sldIdLst>
    <p:sldId xmlns:r="http://schemas.openxmlformats.org/officeDocument/2006/relationships" id="256" r:id="R09cdb86002b547a9"/>
    <p:sldId xmlns:r="http://schemas.openxmlformats.org/officeDocument/2006/relationships" id="257" r:id="Rdc60485ecccc4e74"/>
    <p:sldId xmlns:r="http://schemas.openxmlformats.org/officeDocument/2006/relationships" id="258" r:id="R8fe970e40823434c"/>
    <p:sldId xmlns:r="http://schemas.openxmlformats.org/officeDocument/2006/relationships" id="259" r:id="R4a877dde3d4b4fa2"/>
    <p:sldId xmlns:r="http://schemas.openxmlformats.org/officeDocument/2006/relationships" id="260" r:id="R75db2d3f14bf4431"/>
    <p:sldId xmlns:r="http://schemas.openxmlformats.org/officeDocument/2006/relationships" id="261" r:id="R43019e0243994801"/>
    <p:sldId xmlns:r="http://schemas.openxmlformats.org/officeDocument/2006/relationships" id="262" r:id="R8e82ce02892540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1965f90f840a4" /><Relationship Type="http://schemas.openxmlformats.org/officeDocument/2006/relationships/slide" Target="/ppt/slides/slide1.xml" Id="R09cdb86002b547a9" /><Relationship Type="http://schemas.openxmlformats.org/officeDocument/2006/relationships/slide" Target="/ppt/slides/slide2.xml" Id="Rdc60485ecccc4e74" /><Relationship Type="http://schemas.openxmlformats.org/officeDocument/2006/relationships/slide" Target="/ppt/slides/slide3.xml" Id="R8fe970e40823434c" /><Relationship Type="http://schemas.openxmlformats.org/officeDocument/2006/relationships/slide" Target="/ppt/slides/slide4.xml" Id="R4a877dde3d4b4fa2" /><Relationship Type="http://schemas.openxmlformats.org/officeDocument/2006/relationships/slide" Target="/ppt/slides/slide5.xml" Id="R75db2d3f14bf4431" /><Relationship Type="http://schemas.openxmlformats.org/officeDocument/2006/relationships/slide" Target="/ppt/slides/slide6.xml" Id="R43019e0243994801" /><Relationship Type="http://schemas.openxmlformats.org/officeDocument/2006/relationships/slide" Target="/ppt/slides/slide7.xml" Id="R8e82ce02892540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85e8c168f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1905955d34251" /><Relationship Type="http://schemas.openxmlformats.org/officeDocument/2006/relationships/theme" Target="/ppt/slideMasters/theme/theme1.xml" Id="R389750cabe2d4c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31905955d3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e9b54792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28037674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4ea70e18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151a8cdd5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ea76698c45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6dc5178845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bd78ff28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