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5c94aa8753a430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cd5abffa7524699"/>
  </p:sldMasterIdLst>
  <p:sldIdLst>
    <p:sldId xmlns:r="http://schemas.openxmlformats.org/officeDocument/2006/relationships" id="256" r:id="R2f8d841373ad4c2e"/>
    <p:sldId xmlns:r="http://schemas.openxmlformats.org/officeDocument/2006/relationships" id="257" r:id="R8f73e7158d634159"/>
    <p:sldId xmlns:r="http://schemas.openxmlformats.org/officeDocument/2006/relationships" id="258" r:id="R0c1855913f1947c2"/>
    <p:sldId xmlns:r="http://schemas.openxmlformats.org/officeDocument/2006/relationships" id="259" r:id="Rce9f7025d9bb4e35"/>
    <p:sldId xmlns:r="http://schemas.openxmlformats.org/officeDocument/2006/relationships" id="260" r:id="Rbb6fc250061c4f90"/>
    <p:sldId xmlns:r="http://schemas.openxmlformats.org/officeDocument/2006/relationships" id="261" r:id="R35e69be1034d491f"/>
    <p:sldId xmlns:r="http://schemas.openxmlformats.org/officeDocument/2006/relationships" id="262" r:id="Rdc1e215319e04e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d5abffa7524699" /><Relationship Type="http://schemas.openxmlformats.org/officeDocument/2006/relationships/slide" Target="/ppt/slides/slide1.xml" Id="R2f8d841373ad4c2e" /><Relationship Type="http://schemas.openxmlformats.org/officeDocument/2006/relationships/slide" Target="/ppt/slides/slide2.xml" Id="R8f73e7158d634159" /><Relationship Type="http://schemas.openxmlformats.org/officeDocument/2006/relationships/slide" Target="/ppt/slides/slide3.xml" Id="R0c1855913f1947c2" /><Relationship Type="http://schemas.openxmlformats.org/officeDocument/2006/relationships/slide" Target="/ppt/slides/slide4.xml" Id="Rce9f7025d9bb4e35" /><Relationship Type="http://schemas.openxmlformats.org/officeDocument/2006/relationships/slide" Target="/ppt/slides/slide5.xml" Id="Rbb6fc250061c4f90" /><Relationship Type="http://schemas.openxmlformats.org/officeDocument/2006/relationships/slide" Target="/ppt/slides/slide6.xml" Id="R35e69be1034d491f" /><Relationship Type="http://schemas.openxmlformats.org/officeDocument/2006/relationships/slide" Target="/ppt/slides/slide7.xml" Id="Rdc1e215319e04e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218f0495f4460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0b492e77f84b72" /><Relationship Type="http://schemas.openxmlformats.org/officeDocument/2006/relationships/theme" Target="/ppt/slideMasters/theme/theme1.xml" Id="R52613582fec1493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40b492e77f84b7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d6bf89ca0d4b7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2e0bfd292c43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b6b6c97fe4421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9d6e768a1b45d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86e5fcfdbb462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a6ac955586491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c111c4205a4bc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FLUSH-VVS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FLUSH-VVS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FLUSH-VVS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FLUSH-VVS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FLUSH-VVS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FLUSH-VVS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18 352 129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1 251 350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905 289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1 263 999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5 850 889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FLUSH-VVS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NINUSS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SOFT SPOT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FLUSH-VVS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Lilleakerveien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998 620 635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FLUSH-VVS AS</a:t>
            </a:r>
          </a:p>
        </p:txBody>
      </p:sp>
    </p:spTree>
  </p:cSld>
  <p:clrMapOvr>
    <a:masterClrMapping xmlns:a="http://schemas.openxmlformats.org/drawingml/2006/main"/>
  </p:clrMapOvr>
</p:sld>
</file>