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d743bbee3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00783538384c6b"/>
  </p:sldMasterIdLst>
  <p:sldIdLst>
    <p:sldId xmlns:r="http://schemas.openxmlformats.org/officeDocument/2006/relationships" id="256" r:id="Re589113301204061"/>
    <p:sldId xmlns:r="http://schemas.openxmlformats.org/officeDocument/2006/relationships" id="257" r:id="Re8ab96c98c6f4130"/>
    <p:sldId xmlns:r="http://schemas.openxmlformats.org/officeDocument/2006/relationships" id="258" r:id="R4772e9df97cb4381"/>
    <p:sldId xmlns:r="http://schemas.openxmlformats.org/officeDocument/2006/relationships" id="259" r:id="Rb943c2e7e7354c96"/>
    <p:sldId xmlns:r="http://schemas.openxmlformats.org/officeDocument/2006/relationships" id="260" r:id="R525d1197e32b4103"/>
    <p:sldId xmlns:r="http://schemas.openxmlformats.org/officeDocument/2006/relationships" id="261" r:id="R702a88752d564f91"/>
    <p:sldId xmlns:r="http://schemas.openxmlformats.org/officeDocument/2006/relationships" id="262" r:id="Rc4c2f4ae1cfd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0783538384c6b" /><Relationship Type="http://schemas.openxmlformats.org/officeDocument/2006/relationships/slide" Target="/ppt/slides/slide1.xml" Id="Re589113301204061" /><Relationship Type="http://schemas.openxmlformats.org/officeDocument/2006/relationships/slide" Target="/ppt/slides/slide2.xml" Id="Re8ab96c98c6f4130" /><Relationship Type="http://schemas.openxmlformats.org/officeDocument/2006/relationships/slide" Target="/ppt/slides/slide3.xml" Id="R4772e9df97cb4381" /><Relationship Type="http://schemas.openxmlformats.org/officeDocument/2006/relationships/slide" Target="/ppt/slides/slide4.xml" Id="Rb943c2e7e7354c96" /><Relationship Type="http://schemas.openxmlformats.org/officeDocument/2006/relationships/slide" Target="/ppt/slides/slide5.xml" Id="R525d1197e32b4103" /><Relationship Type="http://schemas.openxmlformats.org/officeDocument/2006/relationships/slide" Target="/ppt/slides/slide6.xml" Id="R702a88752d564f91" /><Relationship Type="http://schemas.openxmlformats.org/officeDocument/2006/relationships/slide" Target="/ppt/slides/slide7.xml" Id="Rc4c2f4ae1cfd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f1e10a172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04ac2e6594245" /><Relationship Type="http://schemas.openxmlformats.org/officeDocument/2006/relationships/theme" Target="/ppt/slideMasters/theme/theme1.xml" Id="R63fc6dc092b4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04ac2e659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16dd1527348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e12b78a69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e08148ae48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fd45713d24f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023a7c0d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62a3a8342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67e882bd5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ROLF-TORE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998 624 037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