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29fa1e467645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392b2e1c184e18"/>
  </p:sldMasterIdLst>
  <p:sldIdLst>
    <p:sldId xmlns:r="http://schemas.openxmlformats.org/officeDocument/2006/relationships" id="256" r:id="R878f32a75e96414b"/>
    <p:sldId xmlns:r="http://schemas.openxmlformats.org/officeDocument/2006/relationships" id="257" r:id="Raa99f9723587400b"/>
    <p:sldId xmlns:r="http://schemas.openxmlformats.org/officeDocument/2006/relationships" id="258" r:id="R589ea9c37a824714"/>
    <p:sldId xmlns:r="http://schemas.openxmlformats.org/officeDocument/2006/relationships" id="259" r:id="Rb127867802144a1e"/>
    <p:sldId xmlns:r="http://schemas.openxmlformats.org/officeDocument/2006/relationships" id="260" r:id="Red66723abd884ee6"/>
    <p:sldId xmlns:r="http://schemas.openxmlformats.org/officeDocument/2006/relationships" id="261" r:id="Rc2023de433704380"/>
    <p:sldId xmlns:r="http://schemas.openxmlformats.org/officeDocument/2006/relationships" id="262" r:id="R6ad5c861e8ea47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92b2e1c184e18" /><Relationship Type="http://schemas.openxmlformats.org/officeDocument/2006/relationships/slide" Target="/ppt/slides/slide1.xml" Id="R878f32a75e96414b" /><Relationship Type="http://schemas.openxmlformats.org/officeDocument/2006/relationships/slide" Target="/ppt/slides/slide2.xml" Id="Raa99f9723587400b" /><Relationship Type="http://schemas.openxmlformats.org/officeDocument/2006/relationships/slide" Target="/ppt/slides/slide3.xml" Id="R589ea9c37a824714" /><Relationship Type="http://schemas.openxmlformats.org/officeDocument/2006/relationships/slide" Target="/ppt/slides/slide4.xml" Id="Rb127867802144a1e" /><Relationship Type="http://schemas.openxmlformats.org/officeDocument/2006/relationships/slide" Target="/ppt/slides/slide5.xml" Id="Red66723abd884ee6" /><Relationship Type="http://schemas.openxmlformats.org/officeDocument/2006/relationships/slide" Target="/ppt/slides/slide6.xml" Id="Rc2023de433704380" /><Relationship Type="http://schemas.openxmlformats.org/officeDocument/2006/relationships/slide" Target="/ppt/slides/slide7.xml" Id="R6ad5c861e8ea47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ed28b48a74a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d0c38789d4378" /><Relationship Type="http://schemas.openxmlformats.org/officeDocument/2006/relationships/theme" Target="/ppt/slideMasters/theme/theme1.xml" Id="R0cd4e06a199841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7d0c38789d43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8f3b1ebfd4a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966159a1441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795df2a2d4b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5afc2394140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404d5c22148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2d7bf623040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d6e4196664c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MEDIECOM AS ble etablert [år] og holder til i Fåvang.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1 568 029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1 572 385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THORVALD HAMMEREN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THORVALD HAMMEREN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Iver Hammeren, Øvergruva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2634 Fåvang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iver.hammeren@online.no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998 636 612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