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26e9975b3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ac3b3b55f4bf8"/>
  </p:sldMasterIdLst>
  <p:sldIdLst>
    <p:sldId xmlns:r="http://schemas.openxmlformats.org/officeDocument/2006/relationships" id="256" r:id="R2cd4be44d3b64353"/>
    <p:sldId xmlns:r="http://schemas.openxmlformats.org/officeDocument/2006/relationships" id="257" r:id="Rca7ad12c7bc24e5c"/>
    <p:sldId xmlns:r="http://schemas.openxmlformats.org/officeDocument/2006/relationships" id="258" r:id="R3b46c4052a38457a"/>
    <p:sldId xmlns:r="http://schemas.openxmlformats.org/officeDocument/2006/relationships" id="259" r:id="R3310a3772e114c53"/>
    <p:sldId xmlns:r="http://schemas.openxmlformats.org/officeDocument/2006/relationships" id="260" r:id="R21bdafc91814433e"/>
    <p:sldId xmlns:r="http://schemas.openxmlformats.org/officeDocument/2006/relationships" id="261" r:id="R7020c2de4eda443e"/>
    <p:sldId xmlns:r="http://schemas.openxmlformats.org/officeDocument/2006/relationships" id="262" r:id="R660e6d09746e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ac3b3b55f4bf8" /><Relationship Type="http://schemas.openxmlformats.org/officeDocument/2006/relationships/slide" Target="/ppt/slides/slide1.xml" Id="R2cd4be44d3b64353" /><Relationship Type="http://schemas.openxmlformats.org/officeDocument/2006/relationships/slide" Target="/ppt/slides/slide2.xml" Id="Rca7ad12c7bc24e5c" /><Relationship Type="http://schemas.openxmlformats.org/officeDocument/2006/relationships/slide" Target="/ppt/slides/slide3.xml" Id="R3b46c4052a38457a" /><Relationship Type="http://schemas.openxmlformats.org/officeDocument/2006/relationships/slide" Target="/ppt/slides/slide4.xml" Id="R3310a3772e114c53" /><Relationship Type="http://schemas.openxmlformats.org/officeDocument/2006/relationships/slide" Target="/ppt/slides/slide5.xml" Id="R21bdafc91814433e" /><Relationship Type="http://schemas.openxmlformats.org/officeDocument/2006/relationships/slide" Target="/ppt/slides/slide6.xml" Id="R7020c2de4eda443e" /><Relationship Type="http://schemas.openxmlformats.org/officeDocument/2006/relationships/slide" Target="/ppt/slides/slide7.xml" Id="R660e6d09746e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a1bcb0927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0e84780cf4e17" /><Relationship Type="http://schemas.openxmlformats.org/officeDocument/2006/relationships/theme" Target="/ppt/slideMasters/theme/theme1.xml" Id="Rf5e495bd031d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0e84780cf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11ee94d73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1117a8c84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4c34faab5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c0f8daf546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b92172969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21b2d7ae43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6493936b341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