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de783485794c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239c4d73eb4140"/>
  </p:sldMasterIdLst>
  <p:sldIdLst>
    <p:sldId xmlns:r="http://schemas.openxmlformats.org/officeDocument/2006/relationships" id="256" r:id="Raae71d85294f4082"/>
    <p:sldId xmlns:r="http://schemas.openxmlformats.org/officeDocument/2006/relationships" id="257" r:id="R1a9fd4b7edaa4c34"/>
    <p:sldId xmlns:r="http://schemas.openxmlformats.org/officeDocument/2006/relationships" id="258" r:id="R78fdc949e2c04660"/>
    <p:sldId xmlns:r="http://schemas.openxmlformats.org/officeDocument/2006/relationships" id="259" r:id="R40f604c4bdb14036"/>
    <p:sldId xmlns:r="http://schemas.openxmlformats.org/officeDocument/2006/relationships" id="260" r:id="Rfff8cba88d6e4142"/>
    <p:sldId xmlns:r="http://schemas.openxmlformats.org/officeDocument/2006/relationships" id="261" r:id="R7aac72dc2eff4ee0"/>
    <p:sldId xmlns:r="http://schemas.openxmlformats.org/officeDocument/2006/relationships" id="262" r:id="R23e77a68cc5945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39c4d73eb4140" /><Relationship Type="http://schemas.openxmlformats.org/officeDocument/2006/relationships/slide" Target="/ppt/slides/slide1.xml" Id="Raae71d85294f4082" /><Relationship Type="http://schemas.openxmlformats.org/officeDocument/2006/relationships/slide" Target="/ppt/slides/slide2.xml" Id="R1a9fd4b7edaa4c34" /><Relationship Type="http://schemas.openxmlformats.org/officeDocument/2006/relationships/slide" Target="/ppt/slides/slide3.xml" Id="R78fdc949e2c04660" /><Relationship Type="http://schemas.openxmlformats.org/officeDocument/2006/relationships/slide" Target="/ppt/slides/slide4.xml" Id="R40f604c4bdb14036" /><Relationship Type="http://schemas.openxmlformats.org/officeDocument/2006/relationships/slide" Target="/ppt/slides/slide5.xml" Id="Rfff8cba88d6e4142" /><Relationship Type="http://schemas.openxmlformats.org/officeDocument/2006/relationships/slide" Target="/ppt/slides/slide6.xml" Id="R7aac72dc2eff4ee0" /><Relationship Type="http://schemas.openxmlformats.org/officeDocument/2006/relationships/slide" Target="/ppt/slides/slide7.xml" Id="R23e77a68cc5945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d7416864c49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0012c69904b60" /><Relationship Type="http://schemas.openxmlformats.org/officeDocument/2006/relationships/theme" Target="/ppt/slideMasters/theme/theme1.xml" Id="R60d49316aca34c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90012c69904b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08157473b4d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e1f27707945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a24a54fa44c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87bd0358b4f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24b4d95b442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b3864607640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7a9fbd56249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TM 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SPORT AS ble etablert [år] og holder til i Jordet.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222 705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5 445 981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5 692 748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MYRVOLD TOMAS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Kongsbakken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2430 Jordet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998 757 940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SPORT AS</a:t>
            </a:r>
          </a:p>
        </p:txBody>
      </p:sp>
    </p:spTree>
  </p:cSld>
  <p:clrMapOvr>
    <a:masterClrMapping xmlns:a="http://schemas.openxmlformats.org/drawingml/2006/main"/>
  </p:clrMapOvr>
</p:sld>
</file>