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7aeaf4b6a4c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e63f88f184599"/>
  </p:sldMasterIdLst>
  <p:sldIdLst>
    <p:sldId xmlns:r="http://schemas.openxmlformats.org/officeDocument/2006/relationships" id="256" r:id="R1f58d19ea537411f"/>
    <p:sldId xmlns:r="http://schemas.openxmlformats.org/officeDocument/2006/relationships" id="257" r:id="R5335f9639a734f3b"/>
    <p:sldId xmlns:r="http://schemas.openxmlformats.org/officeDocument/2006/relationships" id="258" r:id="R45f9bcb86bdc4d8a"/>
    <p:sldId xmlns:r="http://schemas.openxmlformats.org/officeDocument/2006/relationships" id="259" r:id="Rad92b22be5414869"/>
    <p:sldId xmlns:r="http://schemas.openxmlformats.org/officeDocument/2006/relationships" id="260" r:id="Rd57a0d6ddb8d48bc"/>
    <p:sldId xmlns:r="http://schemas.openxmlformats.org/officeDocument/2006/relationships" id="261" r:id="Ref4c8673a89d4b4a"/>
    <p:sldId xmlns:r="http://schemas.openxmlformats.org/officeDocument/2006/relationships" id="262" r:id="R9661b9825cc0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e63f88f184599" /><Relationship Type="http://schemas.openxmlformats.org/officeDocument/2006/relationships/slide" Target="/ppt/slides/slide1.xml" Id="R1f58d19ea537411f" /><Relationship Type="http://schemas.openxmlformats.org/officeDocument/2006/relationships/slide" Target="/ppt/slides/slide2.xml" Id="R5335f9639a734f3b" /><Relationship Type="http://schemas.openxmlformats.org/officeDocument/2006/relationships/slide" Target="/ppt/slides/slide3.xml" Id="R45f9bcb86bdc4d8a" /><Relationship Type="http://schemas.openxmlformats.org/officeDocument/2006/relationships/slide" Target="/ppt/slides/slide4.xml" Id="Rad92b22be5414869" /><Relationship Type="http://schemas.openxmlformats.org/officeDocument/2006/relationships/slide" Target="/ppt/slides/slide5.xml" Id="Rd57a0d6ddb8d48bc" /><Relationship Type="http://schemas.openxmlformats.org/officeDocument/2006/relationships/slide" Target="/ppt/slides/slide6.xml" Id="Ref4c8673a89d4b4a" /><Relationship Type="http://schemas.openxmlformats.org/officeDocument/2006/relationships/slide" Target="/ppt/slides/slide7.xml" Id="R9661b9825cc0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614fbaea1a40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0c2591ef45d7" /><Relationship Type="http://schemas.openxmlformats.org/officeDocument/2006/relationships/theme" Target="/ppt/slideMasters/theme/theme1.xml" Id="Rf5dbe6cde5c1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f0c2591ef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94e8b992d46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9b0588fed4d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f39217a3e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42658ce2f4a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60b65e97b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badf6d65b4f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90664428e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