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b6efebf31a49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d263a534d84363"/>
  </p:sldMasterIdLst>
  <p:sldIdLst>
    <p:sldId xmlns:r="http://schemas.openxmlformats.org/officeDocument/2006/relationships" id="256" r:id="R3a546fcd00294876"/>
    <p:sldId xmlns:r="http://schemas.openxmlformats.org/officeDocument/2006/relationships" id="257" r:id="Re8e8323390234b28"/>
    <p:sldId xmlns:r="http://schemas.openxmlformats.org/officeDocument/2006/relationships" id="258" r:id="Reca1f8dde3dc4e13"/>
    <p:sldId xmlns:r="http://schemas.openxmlformats.org/officeDocument/2006/relationships" id="259" r:id="R5fa0b9e5161849bf"/>
    <p:sldId xmlns:r="http://schemas.openxmlformats.org/officeDocument/2006/relationships" id="260" r:id="R616bc27ca7a54b5e"/>
    <p:sldId xmlns:r="http://schemas.openxmlformats.org/officeDocument/2006/relationships" id="261" r:id="Ra5ce2939ad374c9d"/>
    <p:sldId xmlns:r="http://schemas.openxmlformats.org/officeDocument/2006/relationships" id="262" r:id="Rcb00f7175bad45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d263a534d84363" /><Relationship Type="http://schemas.openxmlformats.org/officeDocument/2006/relationships/slide" Target="/ppt/slides/slide1.xml" Id="R3a546fcd00294876" /><Relationship Type="http://schemas.openxmlformats.org/officeDocument/2006/relationships/slide" Target="/ppt/slides/slide2.xml" Id="Re8e8323390234b28" /><Relationship Type="http://schemas.openxmlformats.org/officeDocument/2006/relationships/slide" Target="/ppt/slides/slide3.xml" Id="Reca1f8dde3dc4e13" /><Relationship Type="http://schemas.openxmlformats.org/officeDocument/2006/relationships/slide" Target="/ppt/slides/slide4.xml" Id="R5fa0b9e5161849bf" /><Relationship Type="http://schemas.openxmlformats.org/officeDocument/2006/relationships/slide" Target="/ppt/slides/slide5.xml" Id="R616bc27ca7a54b5e" /><Relationship Type="http://schemas.openxmlformats.org/officeDocument/2006/relationships/slide" Target="/ppt/slides/slide6.xml" Id="Ra5ce2939ad374c9d" /><Relationship Type="http://schemas.openxmlformats.org/officeDocument/2006/relationships/slide" Target="/ppt/slides/slide7.xml" Id="Rcb00f7175bad45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c9bdadeca48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654e9575c46c8" /><Relationship Type="http://schemas.openxmlformats.org/officeDocument/2006/relationships/theme" Target="/ppt/slideMasters/theme/theme1.xml" Id="Rb005c1a6db00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5654e9575c46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eafc84204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d00022fe346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6a23beef84b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e05eb738945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dc919ce4d4c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3d687e91b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17f878ab1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JAJOIN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JAJOIN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31 848 968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INGE RYGG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