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ea4dc4cf7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3a496ad70848ca"/>
  </p:sldMasterIdLst>
  <p:sldIdLst>
    <p:sldId xmlns:r="http://schemas.openxmlformats.org/officeDocument/2006/relationships" id="256" r:id="Rd1162464688d4cbb"/>
    <p:sldId xmlns:r="http://schemas.openxmlformats.org/officeDocument/2006/relationships" id="257" r:id="Re7384d881c834b99"/>
    <p:sldId xmlns:r="http://schemas.openxmlformats.org/officeDocument/2006/relationships" id="258" r:id="Rf18d9070f15c42ec"/>
    <p:sldId xmlns:r="http://schemas.openxmlformats.org/officeDocument/2006/relationships" id="259" r:id="R7393ffc58780422f"/>
    <p:sldId xmlns:r="http://schemas.openxmlformats.org/officeDocument/2006/relationships" id="260" r:id="Rdd23dca253744c5e"/>
    <p:sldId xmlns:r="http://schemas.openxmlformats.org/officeDocument/2006/relationships" id="261" r:id="R586585449dbf4397"/>
    <p:sldId xmlns:r="http://schemas.openxmlformats.org/officeDocument/2006/relationships" id="262" r:id="R3518e1cfee77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a496ad70848ca" /><Relationship Type="http://schemas.openxmlformats.org/officeDocument/2006/relationships/slide" Target="/ppt/slides/slide1.xml" Id="Rd1162464688d4cbb" /><Relationship Type="http://schemas.openxmlformats.org/officeDocument/2006/relationships/slide" Target="/ppt/slides/slide2.xml" Id="Re7384d881c834b99" /><Relationship Type="http://schemas.openxmlformats.org/officeDocument/2006/relationships/slide" Target="/ppt/slides/slide3.xml" Id="Rf18d9070f15c42ec" /><Relationship Type="http://schemas.openxmlformats.org/officeDocument/2006/relationships/slide" Target="/ppt/slides/slide4.xml" Id="R7393ffc58780422f" /><Relationship Type="http://schemas.openxmlformats.org/officeDocument/2006/relationships/slide" Target="/ppt/slides/slide5.xml" Id="Rdd23dca253744c5e" /><Relationship Type="http://schemas.openxmlformats.org/officeDocument/2006/relationships/slide" Target="/ppt/slides/slide6.xml" Id="R586585449dbf4397" /><Relationship Type="http://schemas.openxmlformats.org/officeDocument/2006/relationships/slide" Target="/ppt/slides/slide7.xml" Id="R3518e1cfee77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41d9071ed43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7d6da7b544f70" /><Relationship Type="http://schemas.openxmlformats.org/officeDocument/2006/relationships/theme" Target="/ppt/slideMasters/theme/theme1.xml" Id="R9f36455f8435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07d6da7b544f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ce3c21015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3109c794a44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dba6f16064d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91b89a75c4b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1a12b90e241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553b193ba4e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3e7275805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SOMMERSTAD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Bærefjellveien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