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cb04229adc4d7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9242b5eecd4d86"/>
  </p:sldMasterIdLst>
  <p:sldIdLst>
    <p:sldId xmlns:r="http://schemas.openxmlformats.org/officeDocument/2006/relationships" id="256" r:id="Rd01bbb2dd1bb4e05"/>
    <p:sldId xmlns:r="http://schemas.openxmlformats.org/officeDocument/2006/relationships" id="257" r:id="R407609e22d4b4622"/>
    <p:sldId xmlns:r="http://schemas.openxmlformats.org/officeDocument/2006/relationships" id="258" r:id="R6411f95de4fb4218"/>
    <p:sldId xmlns:r="http://schemas.openxmlformats.org/officeDocument/2006/relationships" id="259" r:id="R15a6902f16394902"/>
    <p:sldId xmlns:r="http://schemas.openxmlformats.org/officeDocument/2006/relationships" id="260" r:id="Rab6c2934cf9c49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9242b5eecd4d86" /><Relationship Type="http://schemas.openxmlformats.org/officeDocument/2006/relationships/slide" Target="/ppt/slides/slide1.xml" Id="Rd01bbb2dd1bb4e05" /><Relationship Type="http://schemas.openxmlformats.org/officeDocument/2006/relationships/slide" Target="/ppt/slides/slide2.xml" Id="R407609e22d4b4622" /><Relationship Type="http://schemas.openxmlformats.org/officeDocument/2006/relationships/slide" Target="/ppt/slides/slide3.xml" Id="R6411f95de4fb4218" /><Relationship Type="http://schemas.openxmlformats.org/officeDocument/2006/relationships/slide" Target="/ppt/slides/slide4.xml" Id="R15a6902f16394902" /><Relationship Type="http://schemas.openxmlformats.org/officeDocument/2006/relationships/slide" Target="/ppt/slides/slide5.xml" Id="Rab6c2934cf9c49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c5ad5b3295477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cd570b0e84988" /><Relationship Type="http://schemas.openxmlformats.org/officeDocument/2006/relationships/theme" Target="/ppt/slideMasters/theme/theme1.xml" Id="R3c9924eb11fd4f3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cd570b0e849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cc24cf322949b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9d9a07d2e40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404f38f1274df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231f6653e148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fd182da4214c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JB ELEKTRO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JB ELEKTRO 2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999 028 039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JB ELEKTRO 2 AS</a:t>
            </a:r>
          </a:p>
        </p:txBody>
      </p:sp>
    </p:spTree>
  </p:cSld>
  <p:clrMapOvr>
    <a:masterClrMapping xmlns:a="http://schemas.openxmlformats.org/drawingml/2006/main"/>
  </p:clrMapOvr>
</p:sld>
</file>