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f568a3fcdc4b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0735d1f1844cfa"/>
  </p:sldMasterIdLst>
  <p:sldIdLst>
    <p:sldId xmlns:r="http://schemas.openxmlformats.org/officeDocument/2006/relationships" id="256" r:id="R25090fc9043246aa"/>
    <p:sldId xmlns:r="http://schemas.openxmlformats.org/officeDocument/2006/relationships" id="257" r:id="Rb0d458dcaa674cfc"/>
    <p:sldId xmlns:r="http://schemas.openxmlformats.org/officeDocument/2006/relationships" id="258" r:id="Rf5caeb4ed75e49ad"/>
    <p:sldId xmlns:r="http://schemas.openxmlformats.org/officeDocument/2006/relationships" id="259" r:id="R880b575aef9041ec"/>
    <p:sldId xmlns:r="http://schemas.openxmlformats.org/officeDocument/2006/relationships" id="260" r:id="Ra1bf0d543b5844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0735d1f1844cfa" /><Relationship Type="http://schemas.openxmlformats.org/officeDocument/2006/relationships/slide" Target="/ppt/slides/slide1.xml" Id="R25090fc9043246aa" /><Relationship Type="http://schemas.openxmlformats.org/officeDocument/2006/relationships/slide" Target="/ppt/slides/slide2.xml" Id="Rb0d458dcaa674cfc" /><Relationship Type="http://schemas.openxmlformats.org/officeDocument/2006/relationships/slide" Target="/ppt/slides/slide3.xml" Id="Rf5caeb4ed75e49ad" /><Relationship Type="http://schemas.openxmlformats.org/officeDocument/2006/relationships/slide" Target="/ppt/slides/slide4.xml" Id="R880b575aef9041ec" /><Relationship Type="http://schemas.openxmlformats.org/officeDocument/2006/relationships/slide" Target="/ppt/slides/slide5.xml" Id="Ra1bf0d543b5844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402e5cb51d43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979098be74f29" /><Relationship Type="http://schemas.openxmlformats.org/officeDocument/2006/relationships/theme" Target="/ppt/slideMasters/theme/theme1.xml" Id="Rd36dd18a543e42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3979098be74f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76f33c55c41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12e5c95b7435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0eafb937347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a7120aea34f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b726cba7e4a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RØRMARK VVS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RØRMARK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RØRMARK VVS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RØRMARK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RØRMARK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RØRMARK VVS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999 063 446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RØRMARK VVS AS</a:t>
            </a:r>
          </a:p>
        </p:txBody>
      </p:sp>
    </p:spTree>
  </p:cSld>
  <p:clrMapOvr>
    <a:masterClrMapping xmlns:a="http://schemas.openxmlformats.org/drawingml/2006/main"/>
  </p:clrMapOvr>
</p:sld>
</file>