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cdc4916f5445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d91c2c1b6c4304"/>
  </p:sldMasterIdLst>
  <p:sldIdLst>
    <p:sldId xmlns:r="http://schemas.openxmlformats.org/officeDocument/2006/relationships" id="256" r:id="Rcdbff5a6b3a0492d"/>
    <p:sldId xmlns:r="http://schemas.openxmlformats.org/officeDocument/2006/relationships" id="257" r:id="R8a533d835ae14fad"/>
    <p:sldId xmlns:r="http://schemas.openxmlformats.org/officeDocument/2006/relationships" id="258" r:id="R9e1717c6e17d45c1"/>
    <p:sldId xmlns:r="http://schemas.openxmlformats.org/officeDocument/2006/relationships" id="259" r:id="Rd8da80166c4d455c"/>
    <p:sldId xmlns:r="http://schemas.openxmlformats.org/officeDocument/2006/relationships" id="260" r:id="R3505a5eeefb149ba"/>
    <p:sldId xmlns:r="http://schemas.openxmlformats.org/officeDocument/2006/relationships" id="261" r:id="Rfc4a16672b0c4d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91c2c1b6c4304" /><Relationship Type="http://schemas.openxmlformats.org/officeDocument/2006/relationships/slide" Target="/ppt/slides/slide1.xml" Id="Rcdbff5a6b3a0492d" /><Relationship Type="http://schemas.openxmlformats.org/officeDocument/2006/relationships/slide" Target="/ppt/slides/slide2.xml" Id="R8a533d835ae14fad" /><Relationship Type="http://schemas.openxmlformats.org/officeDocument/2006/relationships/slide" Target="/ppt/slides/slide3.xml" Id="R9e1717c6e17d45c1" /><Relationship Type="http://schemas.openxmlformats.org/officeDocument/2006/relationships/slide" Target="/ppt/slides/slide4.xml" Id="Rd8da80166c4d455c" /><Relationship Type="http://schemas.openxmlformats.org/officeDocument/2006/relationships/slide" Target="/ppt/slides/slide5.xml" Id="R3505a5eeefb149ba" /><Relationship Type="http://schemas.openxmlformats.org/officeDocument/2006/relationships/slide" Target="/ppt/slides/slide6.xml" Id="Rfc4a16672b0c4d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53da98d95f45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720c75d724e53" /><Relationship Type="http://schemas.openxmlformats.org/officeDocument/2006/relationships/theme" Target="/ppt/slideMasters/theme/theme1.xml" Id="R3881bcf66b0c4f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1720c75d724e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93b2acf5245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4b3c5046e4f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cd73405724c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4d530e9c648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f89e6d81842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6c735249342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BORU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Bogstadveien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