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44765e1a4d4c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cf84b6d013f46d5"/>
  </p:sldMasterIdLst>
  <p:sldIdLst>
    <p:sldId xmlns:r="http://schemas.openxmlformats.org/officeDocument/2006/relationships" id="256" r:id="R0a65abaac81643e6"/>
    <p:sldId xmlns:r="http://schemas.openxmlformats.org/officeDocument/2006/relationships" id="257" r:id="R9109be1a7d554b6e"/>
    <p:sldId xmlns:r="http://schemas.openxmlformats.org/officeDocument/2006/relationships" id="258" r:id="Ra7a5ea011b274087"/>
    <p:sldId xmlns:r="http://schemas.openxmlformats.org/officeDocument/2006/relationships" id="259" r:id="R40366f8f57364b50"/>
    <p:sldId xmlns:r="http://schemas.openxmlformats.org/officeDocument/2006/relationships" id="260" r:id="R61bda404498647be"/>
    <p:sldId xmlns:r="http://schemas.openxmlformats.org/officeDocument/2006/relationships" id="261" r:id="Ra04afc96dd8e453e"/>
    <p:sldId xmlns:r="http://schemas.openxmlformats.org/officeDocument/2006/relationships" id="262" r:id="R9afcf92616024be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f84b6d013f46d5" /><Relationship Type="http://schemas.openxmlformats.org/officeDocument/2006/relationships/slide" Target="/ppt/slides/slide1.xml" Id="R0a65abaac81643e6" /><Relationship Type="http://schemas.openxmlformats.org/officeDocument/2006/relationships/slide" Target="/ppt/slides/slide2.xml" Id="R9109be1a7d554b6e" /><Relationship Type="http://schemas.openxmlformats.org/officeDocument/2006/relationships/slide" Target="/ppt/slides/slide3.xml" Id="Ra7a5ea011b274087" /><Relationship Type="http://schemas.openxmlformats.org/officeDocument/2006/relationships/slide" Target="/ppt/slides/slide4.xml" Id="R40366f8f57364b50" /><Relationship Type="http://schemas.openxmlformats.org/officeDocument/2006/relationships/slide" Target="/ppt/slides/slide5.xml" Id="R61bda404498647be" /><Relationship Type="http://schemas.openxmlformats.org/officeDocument/2006/relationships/slide" Target="/ppt/slides/slide6.xml" Id="Ra04afc96dd8e453e" /><Relationship Type="http://schemas.openxmlformats.org/officeDocument/2006/relationships/slide" Target="/ppt/slides/slide7.xml" Id="R9afcf92616024be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2218c01f4c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8163c9a42a4582" /><Relationship Type="http://schemas.openxmlformats.org/officeDocument/2006/relationships/theme" Target="/ppt/slideMasters/theme/theme1.xml" Id="Rdbce311380a14d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8163c9a42a45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4d1468cb5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2804db9f9445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96df2b8254c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9c7343c60642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a4f33ef2c44d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67496b38a4a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f7e02d29747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BORU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BORU EIENDOM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−484 759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−283 279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5 664 761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5 722 808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MMR INVEST AS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 INVEST HOLDING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MFD HOLDING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Bogstadveien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BORU EIENDOM AS</a:t>
            </a:r>
          </a:p>
        </p:txBody>
      </p:sp>
    </p:spTree>
  </p:cSld>
  <p:clrMapOvr>
    <a:masterClrMapping xmlns:a="http://schemas.openxmlformats.org/drawingml/2006/main"/>
  </p:clrMapOvr>
</p:sld>
</file>