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437d7e0b93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95a48e2e584926"/>
  </p:sldMasterIdLst>
  <p:sldIdLst>
    <p:sldId xmlns:r="http://schemas.openxmlformats.org/officeDocument/2006/relationships" id="256" r:id="Rb07e29fabac84be4"/>
    <p:sldId xmlns:r="http://schemas.openxmlformats.org/officeDocument/2006/relationships" id="257" r:id="Rbb577d11b3e341f9"/>
    <p:sldId xmlns:r="http://schemas.openxmlformats.org/officeDocument/2006/relationships" id="258" r:id="R34b4546c8bc64d00"/>
    <p:sldId xmlns:r="http://schemas.openxmlformats.org/officeDocument/2006/relationships" id="259" r:id="R9cb7bfb9bb9e4656"/>
    <p:sldId xmlns:r="http://schemas.openxmlformats.org/officeDocument/2006/relationships" id="260" r:id="Re1562402dbf24247"/>
    <p:sldId xmlns:r="http://schemas.openxmlformats.org/officeDocument/2006/relationships" id="261" r:id="Ra0b4e2bbef3a4012"/>
    <p:sldId xmlns:r="http://schemas.openxmlformats.org/officeDocument/2006/relationships" id="262" r:id="Red8d6131a4ab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5a48e2e584926" /><Relationship Type="http://schemas.openxmlformats.org/officeDocument/2006/relationships/slide" Target="/ppt/slides/slide1.xml" Id="Rb07e29fabac84be4" /><Relationship Type="http://schemas.openxmlformats.org/officeDocument/2006/relationships/slide" Target="/ppt/slides/slide2.xml" Id="Rbb577d11b3e341f9" /><Relationship Type="http://schemas.openxmlformats.org/officeDocument/2006/relationships/slide" Target="/ppt/slides/slide3.xml" Id="R34b4546c8bc64d00" /><Relationship Type="http://schemas.openxmlformats.org/officeDocument/2006/relationships/slide" Target="/ppt/slides/slide4.xml" Id="R9cb7bfb9bb9e4656" /><Relationship Type="http://schemas.openxmlformats.org/officeDocument/2006/relationships/slide" Target="/ppt/slides/slide5.xml" Id="Re1562402dbf24247" /><Relationship Type="http://schemas.openxmlformats.org/officeDocument/2006/relationships/slide" Target="/ppt/slides/slide6.xml" Id="Ra0b4e2bbef3a4012" /><Relationship Type="http://schemas.openxmlformats.org/officeDocument/2006/relationships/slide" Target="/ppt/slides/slide7.xml" Id="Red8d6131a4ab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bc654199547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0eb4c75b24415" /><Relationship Type="http://schemas.openxmlformats.org/officeDocument/2006/relationships/theme" Target="/ppt/slideMasters/theme/theme1.xml" Id="R50a61fb58b0c42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0eb4c75b244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50ebc93b0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ea4d24a8e47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ac9cd84ab42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8aa788501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33a8714c84b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5cb1a44ef4b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df70fdf9e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DNP19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3 425 534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8 878 526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88 655 142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