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291e1e175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c74bff4d564d5e"/>
  </p:sldMasterIdLst>
  <p:sldIdLst>
    <p:sldId xmlns:r="http://schemas.openxmlformats.org/officeDocument/2006/relationships" id="256" r:id="R9748e1e989804c47"/>
    <p:sldId xmlns:r="http://schemas.openxmlformats.org/officeDocument/2006/relationships" id="257" r:id="R5f2d816aec6241c0"/>
    <p:sldId xmlns:r="http://schemas.openxmlformats.org/officeDocument/2006/relationships" id="258" r:id="R9b75723468a84663"/>
    <p:sldId xmlns:r="http://schemas.openxmlformats.org/officeDocument/2006/relationships" id="259" r:id="R59f1b915086f4e46"/>
    <p:sldId xmlns:r="http://schemas.openxmlformats.org/officeDocument/2006/relationships" id="260" r:id="R51f5e54090f645a5"/>
    <p:sldId xmlns:r="http://schemas.openxmlformats.org/officeDocument/2006/relationships" id="261" r:id="R3e0b0f16ccb7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74bff4d564d5e" /><Relationship Type="http://schemas.openxmlformats.org/officeDocument/2006/relationships/slide" Target="/ppt/slides/slide1.xml" Id="R9748e1e989804c47" /><Relationship Type="http://schemas.openxmlformats.org/officeDocument/2006/relationships/slide" Target="/ppt/slides/slide2.xml" Id="R5f2d816aec6241c0" /><Relationship Type="http://schemas.openxmlformats.org/officeDocument/2006/relationships/slide" Target="/ppt/slides/slide3.xml" Id="R9b75723468a84663" /><Relationship Type="http://schemas.openxmlformats.org/officeDocument/2006/relationships/slide" Target="/ppt/slides/slide4.xml" Id="R59f1b915086f4e46" /><Relationship Type="http://schemas.openxmlformats.org/officeDocument/2006/relationships/slide" Target="/ppt/slides/slide5.xml" Id="R51f5e54090f645a5" /><Relationship Type="http://schemas.openxmlformats.org/officeDocument/2006/relationships/slide" Target="/ppt/slides/slide6.xml" Id="R3e0b0f16ccb7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742900b0648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13b650ca4ea8" /><Relationship Type="http://schemas.openxmlformats.org/officeDocument/2006/relationships/theme" Target="/ppt/slideMasters/theme/theme1.xml" Id="Re8f0de68881d40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613b650ca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ac2ce4ca8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18b1569b9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4ffc9c6ed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a1ae2ca0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aa8ea3a8d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3a880d08b4b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