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c0bb08bdf749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0eb67bc4fe847e1"/>
  </p:sldMasterIdLst>
  <p:sldIdLst>
    <p:sldId xmlns:r="http://schemas.openxmlformats.org/officeDocument/2006/relationships" id="256" r:id="R588c7cb30ad44c24"/>
    <p:sldId xmlns:r="http://schemas.openxmlformats.org/officeDocument/2006/relationships" id="257" r:id="R64aeff2b3a494253"/>
    <p:sldId xmlns:r="http://schemas.openxmlformats.org/officeDocument/2006/relationships" id="258" r:id="R477df2e407864340"/>
    <p:sldId xmlns:r="http://schemas.openxmlformats.org/officeDocument/2006/relationships" id="259" r:id="R1cb3989bca3a4b9d"/>
    <p:sldId xmlns:r="http://schemas.openxmlformats.org/officeDocument/2006/relationships" id="260" r:id="R5f3f34e7c919477c"/>
    <p:sldId xmlns:r="http://schemas.openxmlformats.org/officeDocument/2006/relationships" id="261" r:id="R973d2de257834b30"/>
    <p:sldId xmlns:r="http://schemas.openxmlformats.org/officeDocument/2006/relationships" id="262" r:id="R257d6db8b81541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eb67bc4fe847e1" /><Relationship Type="http://schemas.openxmlformats.org/officeDocument/2006/relationships/slide" Target="/ppt/slides/slide1.xml" Id="R588c7cb30ad44c24" /><Relationship Type="http://schemas.openxmlformats.org/officeDocument/2006/relationships/slide" Target="/ppt/slides/slide2.xml" Id="R64aeff2b3a494253" /><Relationship Type="http://schemas.openxmlformats.org/officeDocument/2006/relationships/slide" Target="/ppt/slides/slide3.xml" Id="R477df2e407864340" /><Relationship Type="http://schemas.openxmlformats.org/officeDocument/2006/relationships/slide" Target="/ppt/slides/slide4.xml" Id="R1cb3989bca3a4b9d" /><Relationship Type="http://schemas.openxmlformats.org/officeDocument/2006/relationships/slide" Target="/ppt/slides/slide5.xml" Id="R5f3f34e7c919477c" /><Relationship Type="http://schemas.openxmlformats.org/officeDocument/2006/relationships/slide" Target="/ppt/slides/slide6.xml" Id="R973d2de257834b30" /><Relationship Type="http://schemas.openxmlformats.org/officeDocument/2006/relationships/slide" Target="/ppt/slides/slide7.xml" Id="R257d6db8b81541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9096c909ca45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cb70946c364b17" /><Relationship Type="http://schemas.openxmlformats.org/officeDocument/2006/relationships/theme" Target="/ppt/slideMasters/theme/theme1.xml" Id="R9993c88a9f204e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cb70946c364b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7b09a585914d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807e87959442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af3e9dd2ce44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e301ece0894d0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f10a98c7d946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7c82a5aaf84da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c6363bdb8243f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LADDER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LADDER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LADDER AS ble etablert [år] og holder til i Torvastad.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LADDER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LADDER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LADDER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−42 280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−39 389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22 074 477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22 207 093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LADDER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AANENSEN HANS MAGNAR  –  49,0 %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AANENSEN MARIE LOUISE  –  49,0 %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AANENSEN OSCAR ANDREAS  –  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LADDER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Misjonsvegen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4260 Torvastad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999 230 482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LADDER AS</a:t>
            </a:r>
          </a:p>
        </p:txBody>
      </p:sp>
    </p:spTree>
  </p:cSld>
  <p:clrMapOvr>
    <a:masterClrMapping xmlns:a="http://schemas.openxmlformats.org/drawingml/2006/main"/>
  </p:clrMapOvr>
</p:sld>
</file>