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de58eb93849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89aa20e754be4"/>
  </p:sldMasterIdLst>
  <p:sldIdLst>
    <p:sldId xmlns:r="http://schemas.openxmlformats.org/officeDocument/2006/relationships" id="256" r:id="R7ee9dd17f39f4ad0"/>
    <p:sldId xmlns:r="http://schemas.openxmlformats.org/officeDocument/2006/relationships" id="257" r:id="R3322ca9511e14924"/>
    <p:sldId xmlns:r="http://schemas.openxmlformats.org/officeDocument/2006/relationships" id="258" r:id="R4e7926c2ad3345e8"/>
    <p:sldId xmlns:r="http://schemas.openxmlformats.org/officeDocument/2006/relationships" id="259" r:id="Rde8b5d68317940ba"/>
    <p:sldId xmlns:r="http://schemas.openxmlformats.org/officeDocument/2006/relationships" id="260" r:id="Ra3919ff874ab48be"/>
    <p:sldId xmlns:r="http://schemas.openxmlformats.org/officeDocument/2006/relationships" id="261" r:id="R5bf6269fe9ad43bf"/>
    <p:sldId xmlns:r="http://schemas.openxmlformats.org/officeDocument/2006/relationships" id="262" r:id="R59fee78f8f0b4b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89aa20e754be4" /><Relationship Type="http://schemas.openxmlformats.org/officeDocument/2006/relationships/slide" Target="/ppt/slides/slide1.xml" Id="R7ee9dd17f39f4ad0" /><Relationship Type="http://schemas.openxmlformats.org/officeDocument/2006/relationships/slide" Target="/ppt/slides/slide2.xml" Id="R3322ca9511e14924" /><Relationship Type="http://schemas.openxmlformats.org/officeDocument/2006/relationships/slide" Target="/ppt/slides/slide3.xml" Id="R4e7926c2ad3345e8" /><Relationship Type="http://schemas.openxmlformats.org/officeDocument/2006/relationships/slide" Target="/ppt/slides/slide4.xml" Id="Rde8b5d68317940ba" /><Relationship Type="http://schemas.openxmlformats.org/officeDocument/2006/relationships/slide" Target="/ppt/slides/slide5.xml" Id="Ra3919ff874ab48be" /><Relationship Type="http://schemas.openxmlformats.org/officeDocument/2006/relationships/slide" Target="/ppt/slides/slide6.xml" Id="R5bf6269fe9ad43bf" /><Relationship Type="http://schemas.openxmlformats.org/officeDocument/2006/relationships/slide" Target="/ppt/slides/slide7.xml" Id="R59fee78f8f0b4b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14fe5901c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cd598ac094787" /><Relationship Type="http://schemas.openxmlformats.org/officeDocument/2006/relationships/theme" Target="/ppt/slideMasters/theme/theme1.xml" Id="Rd6ef71bc0c7d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cd598ac0947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aa860300a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f5fd3e93e49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18daa5f0a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f330d16494f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3c8c97cc943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3309f4bd945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6e767bcef40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IHA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−3 093 152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−3 527 034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60 230 820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74 366 463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999 246 761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