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1fb0f90a15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349e6db6a4caa"/>
  </p:sldMasterIdLst>
  <p:sldIdLst>
    <p:sldId xmlns:r="http://schemas.openxmlformats.org/officeDocument/2006/relationships" id="256" r:id="R1ec5b0648c2b4b19"/>
    <p:sldId xmlns:r="http://schemas.openxmlformats.org/officeDocument/2006/relationships" id="257" r:id="R362e2f7b1e1844ba"/>
    <p:sldId xmlns:r="http://schemas.openxmlformats.org/officeDocument/2006/relationships" id="258" r:id="Rc65f339c14a14ddb"/>
    <p:sldId xmlns:r="http://schemas.openxmlformats.org/officeDocument/2006/relationships" id="259" r:id="Reb4de8c240b341ee"/>
    <p:sldId xmlns:r="http://schemas.openxmlformats.org/officeDocument/2006/relationships" id="260" r:id="R2fe902e73e794c0d"/>
    <p:sldId xmlns:r="http://schemas.openxmlformats.org/officeDocument/2006/relationships" id="261" r:id="R9e00ae4611474890"/>
    <p:sldId xmlns:r="http://schemas.openxmlformats.org/officeDocument/2006/relationships" id="262" r:id="Rfe187fd1a58e45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349e6db6a4caa" /><Relationship Type="http://schemas.openxmlformats.org/officeDocument/2006/relationships/slide" Target="/ppt/slides/slide1.xml" Id="R1ec5b0648c2b4b19" /><Relationship Type="http://schemas.openxmlformats.org/officeDocument/2006/relationships/slide" Target="/ppt/slides/slide2.xml" Id="R362e2f7b1e1844ba" /><Relationship Type="http://schemas.openxmlformats.org/officeDocument/2006/relationships/slide" Target="/ppt/slides/slide3.xml" Id="Rc65f339c14a14ddb" /><Relationship Type="http://schemas.openxmlformats.org/officeDocument/2006/relationships/slide" Target="/ppt/slides/slide4.xml" Id="Reb4de8c240b341ee" /><Relationship Type="http://schemas.openxmlformats.org/officeDocument/2006/relationships/slide" Target="/ppt/slides/slide5.xml" Id="R2fe902e73e794c0d" /><Relationship Type="http://schemas.openxmlformats.org/officeDocument/2006/relationships/slide" Target="/ppt/slides/slide6.xml" Id="R9e00ae4611474890" /><Relationship Type="http://schemas.openxmlformats.org/officeDocument/2006/relationships/slide" Target="/ppt/slides/slide7.xml" Id="Rfe187fd1a58e45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0e79205c6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eab2dfee491b" /><Relationship Type="http://schemas.openxmlformats.org/officeDocument/2006/relationships/theme" Target="/ppt/slideMasters/theme/theme1.xml" Id="R9cd43d37f600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2eab2dfee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5bb675012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33e744d574b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e0b8d20a1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62fcfcd4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c09e5251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f7ba2f0b5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1bd883521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BØMMELHAV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36 784 988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37 597 010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LARS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BØMMELHAV AS</a:t>
            </a:r>
          </a:p>
        </p:txBody>
      </p:sp>
    </p:spTree>
  </p:cSld>
  <p:clrMapOvr>
    <a:masterClrMapping xmlns:a="http://schemas.openxmlformats.org/drawingml/2006/main"/>
  </p:clrMapOvr>
</p:sld>
</file>