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780a3c4b5747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b63a4bfe8b4806"/>
  </p:sldMasterIdLst>
  <p:sldIdLst>
    <p:sldId xmlns:r="http://schemas.openxmlformats.org/officeDocument/2006/relationships" id="256" r:id="R6ef896cc301c4a43"/>
    <p:sldId xmlns:r="http://schemas.openxmlformats.org/officeDocument/2006/relationships" id="257" r:id="Rfc23a74c44a84efa"/>
    <p:sldId xmlns:r="http://schemas.openxmlformats.org/officeDocument/2006/relationships" id="258" r:id="Rb98b4207003547bd"/>
    <p:sldId xmlns:r="http://schemas.openxmlformats.org/officeDocument/2006/relationships" id="259" r:id="R6ff2963518484745"/>
    <p:sldId xmlns:r="http://schemas.openxmlformats.org/officeDocument/2006/relationships" id="260" r:id="R9693ed9f7f824d15"/>
    <p:sldId xmlns:r="http://schemas.openxmlformats.org/officeDocument/2006/relationships" id="261" r:id="R1140982681b348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b63a4bfe8b4806" /><Relationship Type="http://schemas.openxmlformats.org/officeDocument/2006/relationships/slide" Target="/ppt/slides/slide1.xml" Id="R6ef896cc301c4a43" /><Relationship Type="http://schemas.openxmlformats.org/officeDocument/2006/relationships/slide" Target="/ppt/slides/slide2.xml" Id="Rfc23a74c44a84efa" /><Relationship Type="http://schemas.openxmlformats.org/officeDocument/2006/relationships/slide" Target="/ppt/slides/slide3.xml" Id="Rb98b4207003547bd" /><Relationship Type="http://schemas.openxmlformats.org/officeDocument/2006/relationships/slide" Target="/ppt/slides/slide4.xml" Id="R6ff2963518484745" /><Relationship Type="http://schemas.openxmlformats.org/officeDocument/2006/relationships/slide" Target="/ppt/slides/slide5.xml" Id="R9693ed9f7f824d15" /><Relationship Type="http://schemas.openxmlformats.org/officeDocument/2006/relationships/slide" Target="/ppt/slides/slide6.xml" Id="R1140982681b348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33eeca1fb145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4264f7d874eeb" /><Relationship Type="http://schemas.openxmlformats.org/officeDocument/2006/relationships/theme" Target="/ppt/slideMasters/theme/theme1.xml" Id="R6e4595ec73a24c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74264f7d874e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20041479d48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e59da57084d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a20caf1ef4f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ad11fa01a46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92831f97743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b9af9d04b48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BFL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Nylandvegen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6011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bj.flem@gmail.com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999 256 708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