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09b3f681f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fdb9de3fa4a1a"/>
  </p:sldMasterIdLst>
  <p:sldIdLst>
    <p:sldId xmlns:r="http://schemas.openxmlformats.org/officeDocument/2006/relationships" id="256" r:id="Ra4b8e9ecb0554602"/>
    <p:sldId xmlns:r="http://schemas.openxmlformats.org/officeDocument/2006/relationships" id="257" r:id="R29c2ad8cd5c84bab"/>
    <p:sldId xmlns:r="http://schemas.openxmlformats.org/officeDocument/2006/relationships" id="258" r:id="Red8307b94c7947d3"/>
    <p:sldId xmlns:r="http://schemas.openxmlformats.org/officeDocument/2006/relationships" id="259" r:id="R3b55b6b58b6944ec"/>
    <p:sldId xmlns:r="http://schemas.openxmlformats.org/officeDocument/2006/relationships" id="260" r:id="R197364ed525e4bb0"/>
    <p:sldId xmlns:r="http://schemas.openxmlformats.org/officeDocument/2006/relationships" id="261" r:id="Ra08714f7003e4a70"/>
    <p:sldId xmlns:r="http://schemas.openxmlformats.org/officeDocument/2006/relationships" id="262" r:id="Reb39e8977645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fdb9de3fa4a1a" /><Relationship Type="http://schemas.openxmlformats.org/officeDocument/2006/relationships/slide" Target="/ppt/slides/slide1.xml" Id="Ra4b8e9ecb0554602" /><Relationship Type="http://schemas.openxmlformats.org/officeDocument/2006/relationships/slide" Target="/ppt/slides/slide2.xml" Id="R29c2ad8cd5c84bab" /><Relationship Type="http://schemas.openxmlformats.org/officeDocument/2006/relationships/slide" Target="/ppt/slides/slide3.xml" Id="Red8307b94c7947d3" /><Relationship Type="http://schemas.openxmlformats.org/officeDocument/2006/relationships/slide" Target="/ppt/slides/slide4.xml" Id="R3b55b6b58b6944ec" /><Relationship Type="http://schemas.openxmlformats.org/officeDocument/2006/relationships/slide" Target="/ppt/slides/slide5.xml" Id="R197364ed525e4bb0" /><Relationship Type="http://schemas.openxmlformats.org/officeDocument/2006/relationships/slide" Target="/ppt/slides/slide6.xml" Id="Ra08714f7003e4a70" /><Relationship Type="http://schemas.openxmlformats.org/officeDocument/2006/relationships/slide" Target="/ppt/slides/slide7.xml" Id="Reb39e8977645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f5ed5489d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5fb27e8f9426e" /><Relationship Type="http://schemas.openxmlformats.org/officeDocument/2006/relationships/theme" Target="/ppt/slideMasters/theme/theme1.xml" Id="R3b9b29fe932d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5fb27e8f9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3d57e9ca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9ac7ad6c48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e68eaa25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90a5c70374e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53f8370a94c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7846a53e140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a45f7bb4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