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7a41b814a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4000927824891"/>
  </p:sldMasterIdLst>
  <p:sldIdLst>
    <p:sldId xmlns:r="http://schemas.openxmlformats.org/officeDocument/2006/relationships" id="256" r:id="R3097f88844ca438c"/>
    <p:sldId xmlns:r="http://schemas.openxmlformats.org/officeDocument/2006/relationships" id="257" r:id="R9b5cfc14671648d2"/>
    <p:sldId xmlns:r="http://schemas.openxmlformats.org/officeDocument/2006/relationships" id="258" r:id="Rf8d8438a02d24237"/>
    <p:sldId xmlns:r="http://schemas.openxmlformats.org/officeDocument/2006/relationships" id="259" r:id="R2803752bd41947e8"/>
    <p:sldId xmlns:r="http://schemas.openxmlformats.org/officeDocument/2006/relationships" id="260" r:id="R28e1b1bfcfcd49d8"/>
    <p:sldId xmlns:r="http://schemas.openxmlformats.org/officeDocument/2006/relationships" id="261" r:id="R8c8f894905804b45"/>
    <p:sldId xmlns:r="http://schemas.openxmlformats.org/officeDocument/2006/relationships" id="262" r:id="Rd00c541cc5f3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4000927824891" /><Relationship Type="http://schemas.openxmlformats.org/officeDocument/2006/relationships/slide" Target="/ppt/slides/slide1.xml" Id="R3097f88844ca438c" /><Relationship Type="http://schemas.openxmlformats.org/officeDocument/2006/relationships/slide" Target="/ppt/slides/slide2.xml" Id="R9b5cfc14671648d2" /><Relationship Type="http://schemas.openxmlformats.org/officeDocument/2006/relationships/slide" Target="/ppt/slides/slide3.xml" Id="Rf8d8438a02d24237" /><Relationship Type="http://schemas.openxmlformats.org/officeDocument/2006/relationships/slide" Target="/ppt/slides/slide4.xml" Id="R2803752bd41947e8" /><Relationship Type="http://schemas.openxmlformats.org/officeDocument/2006/relationships/slide" Target="/ppt/slides/slide5.xml" Id="R28e1b1bfcfcd49d8" /><Relationship Type="http://schemas.openxmlformats.org/officeDocument/2006/relationships/slide" Target="/ppt/slides/slide6.xml" Id="R8c8f894905804b45" /><Relationship Type="http://schemas.openxmlformats.org/officeDocument/2006/relationships/slide" Target="/ppt/slides/slide7.xml" Id="Rd00c541cc5f3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35bf0bd14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d69216504137" /><Relationship Type="http://schemas.openxmlformats.org/officeDocument/2006/relationships/theme" Target="/ppt/slideMasters/theme/theme1.xml" Id="Rb52aae9a9444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dd6921650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e4f8fabad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4f769713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7471471fd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fa4717f44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7c82d95ac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9faf2ed08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3301d2417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