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dbec3e3f434e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6dbe0a1b5241ce"/>
  </p:sldMasterIdLst>
  <p:sldIdLst>
    <p:sldId xmlns:r="http://schemas.openxmlformats.org/officeDocument/2006/relationships" id="256" r:id="R28f43e7f57fa49b7"/>
    <p:sldId xmlns:r="http://schemas.openxmlformats.org/officeDocument/2006/relationships" id="257" r:id="R451740afd5294ebd"/>
    <p:sldId xmlns:r="http://schemas.openxmlformats.org/officeDocument/2006/relationships" id="258" r:id="Rcb6745c0642d4c36"/>
    <p:sldId xmlns:r="http://schemas.openxmlformats.org/officeDocument/2006/relationships" id="259" r:id="R8592822e08bc479a"/>
    <p:sldId xmlns:r="http://schemas.openxmlformats.org/officeDocument/2006/relationships" id="260" r:id="R51e9dffaea7c4422"/>
    <p:sldId xmlns:r="http://schemas.openxmlformats.org/officeDocument/2006/relationships" id="261" r:id="R618889cf62f646db"/>
    <p:sldId xmlns:r="http://schemas.openxmlformats.org/officeDocument/2006/relationships" id="262" r:id="Re88a8cd57dbe43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6dbe0a1b5241ce" /><Relationship Type="http://schemas.openxmlformats.org/officeDocument/2006/relationships/slide" Target="/ppt/slides/slide1.xml" Id="R28f43e7f57fa49b7" /><Relationship Type="http://schemas.openxmlformats.org/officeDocument/2006/relationships/slide" Target="/ppt/slides/slide2.xml" Id="R451740afd5294ebd" /><Relationship Type="http://schemas.openxmlformats.org/officeDocument/2006/relationships/slide" Target="/ppt/slides/slide3.xml" Id="Rcb6745c0642d4c36" /><Relationship Type="http://schemas.openxmlformats.org/officeDocument/2006/relationships/slide" Target="/ppt/slides/slide4.xml" Id="R8592822e08bc479a" /><Relationship Type="http://schemas.openxmlformats.org/officeDocument/2006/relationships/slide" Target="/ppt/slides/slide5.xml" Id="R51e9dffaea7c4422" /><Relationship Type="http://schemas.openxmlformats.org/officeDocument/2006/relationships/slide" Target="/ppt/slides/slide6.xml" Id="R618889cf62f646db" /><Relationship Type="http://schemas.openxmlformats.org/officeDocument/2006/relationships/slide" Target="/ppt/slides/slide7.xml" Id="Re88a8cd57dbe43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ef4be7e90d4d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c629192cd414d" /><Relationship Type="http://schemas.openxmlformats.org/officeDocument/2006/relationships/theme" Target="/ppt/slideMasters/theme/theme1.xml" Id="R175d556b3df64d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9c629192cd41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fa8b8b92a45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ea2080d634f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d518495924c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70a7a0ee840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f61c6b41a42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b10fb77ec42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96e2bb27a4a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BFL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BFL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−340 940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6 511 231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10 567 838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15 733 800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FLEM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Nylandvegen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6011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bj.flem@gmail.com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999 256 708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