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285b2d506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69c61918f4c28"/>
  </p:sldMasterIdLst>
  <p:sldIdLst>
    <p:sldId xmlns:r="http://schemas.openxmlformats.org/officeDocument/2006/relationships" id="256" r:id="Rc70d971bbc4e425c"/>
    <p:sldId xmlns:r="http://schemas.openxmlformats.org/officeDocument/2006/relationships" id="257" r:id="Rbaebe12415154c25"/>
    <p:sldId xmlns:r="http://schemas.openxmlformats.org/officeDocument/2006/relationships" id="258" r:id="Re94d3d2d0e954a2f"/>
    <p:sldId xmlns:r="http://schemas.openxmlformats.org/officeDocument/2006/relationships" id="259" r:id="R5a7283f15a4d4125"/>
    <p:sldId xmlns:r="http://schemas.openxmlformats.org/officeDocument/2006/relationships" id="260" r:id="R1d45be4f1add453f"/>
    <p:sldId xmlns:r="http://schemas.openxmlformats.org/officeDocument/2006/relationships" id="261" r:id="Rd04aca795608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69c61918f4c28" /><Relationship Type="http://schemas.openxmlformats.org/officeDocument/2006/relationships/slide" Target="/ppt/slides/slide1.xml" Id="Rc70d971bbc4e425c" /><Relationship Type="http://schemas.openxmlformats.org/officeDocument/2006/relationships/slide" Target="/ppt/slides/slide2.xml" Id="Rbaebe12415154c25" /><Relationship Type="http://schemas.openxmlformats.org/officeDocument/2006/relationships/slide" Target="/ppt/slides/slide3.xml" Id="Re94d3d2d0e954a2f" /><Relationship Type="http://schemas.openxmlformats.org/officeDocument/2006/relationships/slide" Target="/ppt/slides/slide4.xml" Id="R5a7283f15a4d4125" /><Relationship Type="http://schemas.openxmlformats.org/officeDocument/2006/relationships/slide" Target="/ppt/slides/slide5.xml" Id="R1d45be4f1add453f" /><Relationship Type="http://schemas.openxmlformats.org/officeDocument/2006/relationships/slide" Target="/ppt/slides/slide6.xml" Id="Rd04aca795608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cf402c1c0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7112384574839" /><Relationship Type="http://schemas.openxmlformats.org/officeDocument/2006/relationships/theme" Target="/ppt/slideMasters/theme/theme1.xml" Id="Rfceb829bc0d5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711238457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8be4cc45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5dc7f069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3a1054ca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69f0af79c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326c43452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63b79b09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