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403166d8f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8b5b9d9ee4385"/>
  </p:sldMasterIdLst>
  <p:sldIdLst>
    <p:sldId xmlns:r="http://schemas.openxmlformats.org/officeDocument/2006/relationships" id="256" r:id="R4a5ec33ae6494802"/>
    <p:sldId xmlns:r="http://schemas.openxmlformats.org/officeDocument/2006/relationships" id="257" r:id="R89b3287341dc44ae"/>
    <p:sldId xmlns:r="http://schemas.openxmlformats.org/officeDocument/2006/relationships" id="258" r:id="R17743b4b04304475"/>
    <p:sldId xmlns:r="http://schemas.openxmlformats.org/officeDocument/2006/relationships" id="259" r:id="R6ec607ffb4bc4636"/>
    <p:sldId xmlns:r="http://schemas.openxmlformats.org/officeDocument/2006/relationships" id="260" r:id="R0fedd74a2ec44205"/>
    <p:sldId xmlns:r="http://schemas.openxmlformats.org/officeDocument/2006/relationships" id="261" r:id="R4212c7cf67244504"/>
    <p:sldId xmlns:r="http://schemas.openxmlformats.org/officeDocument/2006/relationships" id="262" r:id="Re652f4af2872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8b5b9d9ee4385" /><Relationship Type="http://schemas.openxmlformats.org/officeDocument/2006/relationships/slide" Target="/ppt/slides/slide1.xml" Id="R4a5ec33ae6494802" /><Relationship Type="http://schemas.openxmlformats.org/officeDocument/2006/relationships/slide" Target="/ppt/slides/slide2.xml" Id="R89b3287341dc44ae" /><Relationship Type="http://schemas.openxmlformats.org/officeDocument/2006/relationships/slide" Target="/ppt/slides/slide3.xml" Id="R17743b4b04304475" /><Relationship Type="http://schemas.openxmlformats.org/officeDocument/2006/relationships/slide" Target="/ppt/slides/slide4.xml" Id="R6ec607ffb4bc4636" /><Relationship Type="http://schemas.openxmlformats.org/officeDocument/2006/relationships/slide" Target="/ppt/slides/slide5.xml" Id="R0fedd74a2ec44205" /><Relationship Type="http://schemas.openxmlformats.org/officeDocument/2006/relationships/slide" Target="/ppt/slides/slide6.xml" Id="R4212c7cf67244504" /><Relationship Type="http://schemas.openxmlformats.org/officeDocument/2006/relationships/slide" Target="/ppt/slides/slide7.xml" Id="Re652f4af2872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5716bb4a24a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9f44d6b0e4d08" /><Relationship Type="http://schemas.openxmlformats.org/officeDocument/2006/relationships/theme" Target="/ppt/slideMasters/theme/theme1.xml" Id="R0a71cb98998e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9f44d6b0e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545ba1d93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35f233bc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57c3736f9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95980064e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28e371d84e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0b57f58b4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9c30e8bb242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VVS AS ble etablert [år] og holder til i Sæbøvågen.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ODD HEINE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