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d8a4961f6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08b5d92fdb4f54"/>
  </p:sldMasterIdLst>
  <p:sldIdLst>
    <p:sldId xmlns:r="http://schemas.openxmlformats.org/officeDocument/2006/relationships" id="256" r:id="R87740183d3fc42e8"/>
    <p:sldId xmlns:r="http://schemas.openxmlformats.org/officeDocument/2006/relationships" id="257" r:id="R28fe702040c5412d"/>
    <p:sldId xmlns:r="http://schemas.openxmlformats.org/officeDocument/2006/relationships" id="258" r:id="R67df836c004c4761"/>
    <p:sldId xmlns:r="http://schemas.openxmlformats.org/officeDocument/2006/relationships" id="259" r:id="R13b2a353a79247b6"/>
    <p:sldId xmlns:r="http://schemas.openxmlformats.org/officeDocument/2006/relationships" id="260" r:id="Rd6c4650be508460b"/>
    <p:sldId xmlns:r="http://schemas.openxmlformats.org/officeDocument/2006/relationships" id="261" r:id="R6afc5b2876ea4067"/>
    <p:sldId xmlns:r="http://schemas.openxmlformats.org/officeDocument/2006/relationships" id="262" r:id="R6c1050e4b15d4e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8b5d92fdb4f54" /><Relationship Type="http://schemas.openxmlformats.org/officeDocument/2006/relationships/slide" Target="/ppt/slides/slide1.xml" Id="R87740183d3fc42e8" /><Relationship Type="http://schemas.openxmlformats.org/officeDocument/2006/relationships/slide" Target="/ppt/slides/slide2.xml" Id="R28fe702040c5412d" /><Relationship Type="http://schemas.openxmlformats.org/officeDocument/2006/relationships/slide" Target="/ppt/slides/slide3.xml" Id="R67df836c004c4761" /><Relationship Type="http://schemas.openxmlformats.org/officeDocument/2006/relationships/slide" Target="/ppt/slides/slide4.xml" Id="R13b2a353a79247b6" /><Relationship Type="http://schemas.openxmlformats.org/officeDocument/2006/relationships/slide" Target="/ppt/slides/slide5.xml" Id="Rd6c4650be508460b" /><Relationship Type="http://schemas.openxmlformats.org/officeDocument/2006/relationships/slide" Target="/ppt/slides/slide6.xml" Id="R6afc5b2876ea4067" /><Relationship Type="http://schemas.openxmlformats.org/officeDocument/2006/relationships/slide" Target="/ppt/slides/slide7.xml" Id="R6c1050e4b15d4e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38fe528f6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b37dde3fd408b" /><Relationship Type="http://schemas.openxmlformats.org/officeDocument/2006/relationships/theme" Target="/ppt/slideMasters/theme/theme1.xml" Id="R601a4a8cd4bb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7b37dde3fd40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37ddbbb21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faa750f9a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45b0e6b4345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b041d55b44b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5e38662364b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0c5c46a543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c6314f5744e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SUBSDANS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SUBSDANS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4 456 470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1 087 334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BUDTZ MATHIAS JIN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TELLEFSEN CAMILLA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post@subsdans.no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www.subsdans.no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999 553 443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SUBSDANS AS</a:t>
            </a:r>
          </a:p>
        </p:txBody>
      </p:sp>
    </p:spTree>
  </p:cSld>
  <p:clrMapOvr>
    <a:masterClrMapping xmlns:a="http://schemas.openxmlformats.org/drawingml/2006/main"/>
  </p:clrMapOvr>
</p:sld>
</file>