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188ba5156a48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59ca3592f940ff"/>
  </p:sldMasterIdLst>
  <p:sldIdLst>
    <p:sldId xmlns:r="http://schemas.openxmlformats.org/officeDocument/2006/relationships" id="256" r:id="R5af4c05119f14623"/>
    <p:sldId xmlns:r="http://schemas.openxmlformats.org/officeDocument/2006/relationships" id="257" r:id="Rd915e930317246a6"/>
    <p:sldId xmlns:r="http://schemas.openxmlformats.org/officeDocument/2006/relationships" id="258" r:id="R603514c8f1774637"/>
    <p:sldId xmlns:r="http://schemas.openxmlformats.org/officeDocument/2006/relationships" id="259" r:id="Re520b27b07314591"/>
    <p:sldId xmlns:r="http://schemas.openxmlformats.org/officeDocument/2006/relationships" id="260" r:id="R4d53f58dcc6d4c3d"/>
    <p:sldId xmlns:r="http://schemas.openxmlformats.org/officeDocument/2006/relationships" id="261" r:id="R2c5114a467df4c05"/>
    <p:sldId xmlns:r="http://schemas.openxmlformats.org/officeDocument/2006/relationships" id="262" r:id="Rd1ceec09ca2243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59ca3592f940ff" /><Relationship Type="http://schemas.openxmlformats.org/officeDocument/2006/relationships/slide" Target="/ppt/slides/slide1.xml" Id="R5af4c05119f14623" /><Relationship Type="http://schemas.openxmlformats.org/officeDocument/2006/relationships/slide" Target="/ppt/slides/slide2.xml" Id="Rd915e930317246a6" /><Relationship Type="http://schemas.openxmlformats.org/officeDocument/2006/relationships/slide" Target="/ppt/slides/slide3.xml" Id="R603514c8f1774637" /><Relationship Type="http://schemas.openxmlformats.org/officeDocument/2006/relationships/slide" Target="/ppt/slides/slide4.xml" Id="Re520b27b07314591" /><Relationship Type="http://schemas.openxmlformats.org/officeDocument/2006/relationships/slide" Target="/ppt/slides/slide5.xml" Id="R4d53f58dcc6d4c3d" /><Relationship Type="http://schemas.openxmlformats.org/officeDocument/2006/relationships/slide" Target="/ppt/slides/slide6.xml" Id="R2c5114a467df4c05" /><Relationship Type="http://schemas.openxmlformats.org/officeDocument/2006/relationships/slide" Target="/ppt/slides/slide7.xml" Id="Rd1ceec09ca2243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ed26b81bbc4c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d40e8375d42d3" /><Relationship Type="http://schemas.openxmlformats.org/officeDocument/2006/relationships/theme" Target="/ppt/slideMasters/theme/theme1.xml" Id="R1fdc1517810943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3d40e8375d42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ef68105e44c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dc7a2bfdd4d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76911974b48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e45478a7e46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5d6368bd24a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4ff3453544d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1091e7bf748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Ø. SEIM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Ø. SEIM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1 808 862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3 717 107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31 919 173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Solløkkasvingen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3233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999 597 521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