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11e0849b747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f0856e25f4b79"/>
  </p:sldMasterIdLst>
  <p:sldIdLst>
    <p:sldId xmlns:r="http://schemas.openxmlformats.org/officeDocument/2006/relationships" id="256" r:id="R86e20632222e43cd"/>
    <p:sldId xmlns:r="http://schemas.openxmlformats.org/officeDocument/2006/relationships" id="257" r:id="R0eeb81861606445b"/>
    <p:sldId xmlns:r="http://schemas.openxmlformats.org/officeDocument/2006/relationships" id="258" r:id="Rd71083ae05b841e4"/>
    <p:sldId xmlns:r="http://schemas.openxmlformats.org/officeDocument/2006/relationships" id="259" r:id="R340b1431fa964195"/>
    <p:sldId xmlns:r="http://schemas.openxmlformats.org/officeDocument/2006/relationships" id="260" r:id="R0cf123e96da14b99"/>
    <p:sldId xmlns:r="http://schemas.openxmlformats.org/officeDocument/2006/relationships" id="261" r:id="R245363eaa3d24d3f"/>
    <p:sldId xmlns:r="http://schemas.openxmlformats.org/officeDocument/2006/relationships" id="262" r:id="R37c08dd359ba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f0856e25f4b79" /><Relationship Type="http://schemas.openxmlformats.org/officeDocument/2006/relationships/slide" Target="/ppt/slides/slide1.xml" Id="R86e20632222e43cd" /><Relationship Type="http://schemas.openxmlformats.org/officeDocument/2006/relationships/slide" Target="/ppt/slides/slide2.xml" Id="R0eeb81861606445b" /><Relationship Type="http://schemas.openxmlformats.org/officeDocument/2006/relationships/slide" Target="/ppt/slides/slide3.xml" Id="Rd71083ae05b841e4" /><Relationship Type="http://schemas.openxmlformats.org/officeDocument/2006/relationships/slide" Target="/ppt/slides/slide4.xml" Id="R340b1431fa964195" /><Relationship Type="http://schemas.openxmlformats.org/officeDocument/2006/relationships/slide" Target="/ppt/slides/slide5.xml" Id="R0cf123e96da14b99" /><Relationship Type="http://schemas.openxmlformats.org/officeDocument/2006/relationships/slide" Target="/ppt/slides/slide6.xml" Id="R245363eaa3d24d3f" /><Relationship Type="http://schemas.openxmlformats.org/officeDocument/2006/relationships/slide" Target="/ppt/slides/slide7.xml" Id="R37c08dd359ba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949285400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143151d624f97" /><Relationship Type="http://schemas.openxmlformats.org/officeDocument/2006/relationships/theme" Target="/ppt/slideMasters/theme/theme1.xml" Id="R1f5e4965a76b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143151d62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6f45f185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421008278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5b7be13e7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234beef947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1577d7257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88913b6148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4b9fb802640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