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2ce8fe24054d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7c8644413749c8"/>
  </p:sldMasterIdLst>
  <p:sldIdLst>
    <p:sldId xmlns:r="http://schemas.openxmlformats.org/officeDocument/2006/relationships" id="256" r:id="R450b30dfcaa7495c"/>
    <p:sldId xmlns:r="http://schemas.openxmlformats.org/officeDocument/2006/relationships" id="257" r:id="R65020c98411442fd"/>
    <p:sldId xmlns:r="http://schemas.openxmlformats.org/officeDocument/2006/relationships" id="258" r:id="R81bb59f9622647d9"/>
    <p:sldId xmlns:r="http://schemas.openxmlformats.org/officeDocument/2006/relationships" id="259" r:id="R67fc5cb93f614066"/>
    <p:sldId xmlns:r="http://schemas.openxmlformats.org/officeDocument/2006/relationships" id="260" r:id="Rb0409520dfdd4391"/>
    <p:sldId xmlns:r="http://schemas.openxmlformats.org/officeDocument/2006/relationships" id="261" r:id="R8634c1f236884aac"/>
    <p:sldId xmlns:r="http://schemas.openxmlformats.org/officeDocument/2006/relationships" id="262" r:id="Rcc1e61ca116e4d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7c8644413749c8" /><Relationship Type="http://schemas.openxmlformats.org/officeDocument/2006/relationships/slide" Target="/ppt/slides/slide1.xml" Id="R450b30dfcaa7495c" /><Relationship Type="http://schemas.openxmlformats.org/officeDocument/2006/relationships/slide" Target="/ppt/slides/slide2.xml" Id="R65020c98411442fd" /><Relationship Type="http://schemas.openxmlformats.org/officeDocument/2006/relationships/slide" Target="/ppt/slides/slide3.xml" Id="R81bb59f9622647d9" /><Relationship Type="http://schemas.openxmlformats.org/officeDocument/2006/relationships/slide" Target="/ppt/slides/slide4.xml" Id="R67fc5cb93f614066" /><Relationship Type="http://schemas.openxmlformats.org/officeDocument/2006/relationships/slide" Target="/ppt/slides/slide5.xml" Id="Rb0409520dfdd4391" /><Relationship Type="http://schemas.openxmlformats.org/officeDocument/2006/relationships/slide" Target="/ppt/slides/slide6.xml" Id="R8634c1f236884aac" /><Relationship Type="http://schemas.openxmlformats.org/officeDocument/2006/relationships/slide" Target="/ppt/slides/slide7.xml" Id="Rcc1e61ca116e4d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529b302ef4d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c43df01144a2b" /><Relationship Type="http://schemas.openxmlformats.org/officeDocument/2006/relationships/theme" Target="/ppt/slideMasters/theme/theme1.xml" Id="Re898577be92f40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0c43df01144a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0346beabd4d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0704590c649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7c42787b14f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88be66c494e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f7a919ea94e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9e45b1b5744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91496996f47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VÅGE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VÅGE AS ble etablert [år] og holder til i Volda.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70 874 687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3 143 400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2 977 202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12 559 104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37 006 863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 INDUSTRI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Morkamyra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6105 Volda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07 88 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999 654 126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