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6182f289ab41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bde016ff7a4189"/>
  </p:sldMasterIdLst>
  <p:sldIdLst>
    <p:sldId xmlns:r="http://schemas.openxmlformats.org/officeDocument/2006/relationships" id="256" r:id="Ra9f3725dceff4042"/>
    <p:sldId xmlns:r="http://schemas.openxmlformats.org/officeDocument/2006/relationships" id="257" r:id="Rdc1f2dcb638045e0"/>
    <p:sldId xmlns:r="http://schemas.openxmlformats.org/officeDocument/2006/relationships" id="258" r:id="R7edc4185de054f54"/>
    <p:sldId xmlns:r="http://schemas.openxmlformats.org/officeDocument/2006/relationships" id="259" r:id="R698a534ae96d4944"/>
    <p:sldId xmlns:r="http://schemas.openxmlformats.org/officeDocument/2006/relationships" id="260" r:id="R29266c5377cd440e"/>
    <p:sldId xmlns:r="http://schemas.openxmlformats.org/officeDocument/2006/relationships" id="261" r:id="Re173379197664f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bde016ff7a4189" /><Relationship Type="http://schemas.openxmlformats.org/officeDocument/2006/relationships/slide" Target="/ppt/slides/slide1.xml" Id="Ra9f3725dceff4042" /><Relationship Type="http://schemas.openxmlformats.org/officeDocument/2006/relationships/slide" Target="/ppt/slides/slide2.xml" Id="Rdc1f2dcb638045e0" /><Relationship Type="http://schemas.openxmlformats.org/officeDocument/2006/relationships/slide" Target="/ppt/slides/slide3.xml" Id="R7edc4185de054f54" /><Relationship Type="http://schemas.openxmlformats.org/officeDocument/2006/relationships/slide" Target="/ppt/slides/slide4.xml" Id="R698a534ae96d4944" /><Relationship Type="http://schemas.openxmlformats.org/officeDocument/2006/relationships/slide" Target="/ppt/slides/slide5.xml" Id="R29266c5377cd440e" /><Relationship Type="http://schemas.openxmlformats.org/officeDocument/2006/relationships/slide" Target="/ppt/slides/slide6.xml" Id="Re173379197664f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8f03b7ac4646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ded4e7bde4995" /><Relationship Type="http://schemas.openxmlformats.org/officeDocument/2006/relationships/theme" Target="/ppt/slideMasters/theme/theme1.xml" Id="Rec8955936f9c4c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0ded4e7bde49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ec71dc5364d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5fe923a2b46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b9b6403604d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a355196f044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be9f6db2b4a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97a92429243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