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800f07d2784f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899023c6ca4a08"/>
  </p:sldMasterIdLst>
  <p:sldIdLst>
    <p:sldId xmlns:r="http://schemas.openxmlformats.org/officeDocument/2006/relationships" id="256" r:id="Ra4e72949aa624318"/>
    <p:sldId xmlns:r="http://schemas.openxmlformats.org/officeDocument/2006/relationships" id="257" r:id="R7e5bb27144894ceb"/>
    <p:sldId xmlns:r="http://schemas.openxmlformats.org/officeDocument/2006/relationships" id="258" r:id="R1df2dc505d1d466a"/>
    <p:sldId xmlns:r="http://schemas.openxmlformats.org/officeDocument/2006/relationships" id="259" r:id="Re2aef2203e9841ec"/>
    <p:sldId xmlns:r="http://schemas.openxmlformats.org/officeDocument/2006/relationships" id="260" r:id="R4d9e9103abba4403"/>
    <p:sldId xmlns:r="http://schemas.openxmlformats.org/officeDocument/2006/relationships" id="261" r:id="Rbea30f76b39848c0"/>
    <p:sldId xmlns:r="http://schemas.openxmlformats.org/officeDocument/2006/relationships" id="262" r:id="Rd9260106411c4a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899023c6ca4a08" /><Relationship Type="http://schemas.openxmlformats.org/officeDocument/2006/relationships/slide" Target="/ppt/slides/slide1.xml" Id="Ra4e72949aa624318" /><Relationship Type="http://schemas.openxmlformats.org/officeDocument/2006/relationships/slide" Target="/ppt/slides/slide2.xml" Id="R7e5bb27144894ceb" /><Relationship Type="http://schemas.openxmlformats.org/officeDocument/2006/relationships/slide" Target="/ppt/slides/slide3.xml" Id="R1df2dc505d1d466a" /><Relationship Type="http://schemas.openxmlformats.org/officeDocument/2006/relationships/slide" Target="/ppt/slides/slide4.xml" Id="Re2aef2203e9841ec" /><Relationship Type="http://schemas.openxmlformats.org/officeDocument/2006/relationships/slide" Target="/ppt/slides/slide5.xml" Id="R4d9e9103abba4403" /><Relationship Type="http://schemas.openxmlformats.org/officeDocument/2006/relationships/slide" Target="/ppt/slides/slide6.xml" Id="Rbea30f76b39848c0" /><Relationship Type="http://schemas.openxmlformats.org/officeDocument/2006/relationships/slide" Target="/ppt/slides/slide7.xml" Id="Rd9260106411c4a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0b600467e245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2e559414c4883" /><Relationship Type="http://schemas.openxmlformats.org/officeDocument/2006/relationships/theme" Target="/ppt/slideMasters/theme/theme1.xml" Id="Ra6e715db59ad4a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92e559414c48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afbf4046546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1cc7119d44d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67747c31847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c7da2511946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8dc9d1f6949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d0d515ca547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feb534d084d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NILSEN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NILSEN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3 239 664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7 739 564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INGRID SMITH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Hesteskoen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