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be6c2ae85f4e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d83f88000744a8"/>
  </p:sldMasterIdLst>
  <p:sldIdLst>
    <p:sldId xmlns:r="http://schemas.openxmlformats.org/officeDocument/2006/relationships" id="256" r:id="Ra96efbe2eb99497e"/>
    <p:sldId xmlns:r="http://schemas.openxmlformats.org/officeDocument/2006/relationships" id="257" r:id="R2733334dd9804773"/>
    <p:sldId xmlns:r="http://schemas.openxmlformats.org/officeDocument/2006/relationships" id="258" r:id="R89b2a535fe824152"/>
    <p:sldId xmlns:r="http://schemas.openxmlformats.org/officeDocument/2006/relationships" id="259" r:id="R7c4dafa4d3ca4229"/>
    <p:sldId xmlns:r="http://schemas.openxmlformats.org/officeDocument/2006/relationships" id="260" r:id="R4842446b396648f1"/>
    <p:sldId xmlns:r="http://schemas.openxmlformats.org/officeDocument/2006/relationships" id="261" r:id="R72a4c5d396794297"/>
    <p:sldId xmlns:r="http://schemas.openxmlformats.org/officeDocument/2006/relationships" id="262" r:id="R4009f38eab0346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83f88000744a8" /><Relationship Type="http://schemas.openxmlformats.org/officeDocument/2006/relationships/slide" Target="/ppt/slides/slide1.xml" Id="Ra96efbe2eb99497e" /><Relationship Type="http://schemas.openxmlformats.org/officeDocument/2006/relationships/slide" Target="/ppt/slides/slide2.xml" Id="R2733334dd9804773" /><Relationship Type="http://schemas.openxmlformats.org/officeDocument/2006/relationships/slide" Target="/ppt/slides/slide3.xml" Id="R89b2a535fe824152" /><Relationship Type="http://schemas.openxmlformats.org/officeDocument/2006/relationships/slide" Target="/ppt/slides/slide4.xml" Id="R7c4dafa4d3ca4229" /><Relationship Type="http://schemas.openxmlformats.org/officeDocument/2006/relationships/slide" Target="/ppt/slides/slide5.xml" Id="R4842446b396648f1" /><Relationship Type="http://schemas.openxmlformats.org/officeDocument/2006/relationships/slide" Target="/ppt/slides/slide6.xml" Id="R72a4c5d396794297" /><Relationship Type="http://schemas.openxmlformats.org/officeDocument/2006/relationships/slide" Target="/ppt/slides/slide7.xml" Id="R4009f38eab0346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7ef575a9cf46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0110a8aff435e" /><Relationship Type="http://schemas.openxmlformats.org/officeDocument/2006/relationships/theme" Target="/ppt/slideMasters/theme/theme1.xml" Id="R035dc32d432d4b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c0110a8aff43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02f8aaf7a48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c9969df5a47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2338c871b4c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b8e7e8fff4b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deb3d88d840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7d50a425e4b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59d32be3249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7 739 564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SMITH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